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00C4-992A-4CDC-B2A5-709F7822F96E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87AB6-1404-400A-BD16-003B4380BB87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Mod</a:t>
            </a:r>
            <a:r>
              <a:rPr lang="de-DE" dirty="0"/>
              <a:t>-Block-DDR Kolloquium</a:t>
            </a:r>
            <a:br>
              <a:rPr lang="de-DE" dirty="0"/>
            </a:br>
            <a:r>
              <a:rPr lang="de-DE" sz="2000" dirty="0"/>
              <a:t>Präsentationen Sommersemester </a:t>
            </a:r>
            <a:r>
              <a:rPr lang="pl-PL" sz="2000" dirty="0"/>
              <a:t>2021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44654"/>
              </p:ext>
            </p:extLst>
          </p:nvPr>
        </p:nvGraphicFramePr>
        <p:xfrm>
          <a:off x="838199" y="1783658"/>
          <a:ext cx="9052560" cy="4282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10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Datum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>
                          <a:effectLst/>
                        </a:rPr>
                        <a:t>Titel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 dirty="0">
                          <a:effectLst/>
                        </a:rPr>
                        <a:t>Vortragende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u="none" strike="noStrike">
                          <a:effectLst/>
                        </a:rPr>
                        <a:t>ModeratorIn 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82"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 dirty="0">
                          <a:effectLst/>
                        </a:rPr>
                        <a:t>06.05</a:t>
                      </a:r>
                      <a:r>
                        <a:rPr lang="pl-PL" sz="1400" u="none" strike="noStrike" dirty="0">
                          <a:effectLst/>
                        </a:rPr>
                        <a:t>.</a:t>
                      </a:r>
                      <a:r>
                        <a:rPr lang="de-DE" sz="1400" u="none" strike="noStrike" dirty="0">
                          <a:effectLst/>
                        </a:rPr>
                        <a:t>2021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Legacy of a Socialist Innovation System: </a:t>
                      </a:r>
                    </a:p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Surprising insights from a long-term perspective in East 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TP2 (FSU)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Mareike zum Felde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 dirty="0">
                          <a:effectLst/>
                        </a:rPr>
                        <a:t>20.05.2021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ENTFÄLLT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82"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03.06.2021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 cooperation behavior imprinted in new</a:t>
                      </a:r>
                    </a:p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ventures?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 note on the cooperation-inhibiting legacy of</a:t>
                      </a:r>
                    </a:p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authoritarian regimes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Michael Wyrwich (RUG &amp; FSU)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Falk </a:t>
                      </a:r>
                      <a:r>
                        <a:rPr lang="en-US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Flade</a:t>
                      </a: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958"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24.06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.2021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Closed World of East German Economists: The Story of a Generation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alt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Till Düppe</a:t>
                      </a:r>
                      <a:r>
                        <a:rPr lang="de-DE" altLang="de-DE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de-DE" altLang="de-DE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de-DE" alt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CIRCT &amp; UB)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alt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Maria Kristalova</a:t>
                      </a:r>
                      <a:endParaRPr lang="pl-PL" alt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1082"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01.07</a:t>
                      </a:r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.2021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Trust and innovation in German regions - Is there a legacy of the GDR?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 Hipp (UB)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Till Düppe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082">
                <a:tc>
                  <a:txBody>
                    <a:bodyPr/>
                    <a:lstStyle/>
                    <a:p>
                      <a:pPr algn="r" fontAlgn="ctr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15.07</a:t>
                      </a:r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.2021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„Moralökonomien“ vor und nach 1989: Die ostdeutsche und die tschechische Transformationserfahrung im Vergleich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Till Hilmar (UB)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Jutta Günther</a:t>
                      </a:r>
                      <a:endParaRPr lang="de-DE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Grafi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57" y="365125"/>
            <a:ext cx="1644650" cy="337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0" t="8400" r="16028" b="12184"/>
          <a:stretch>
            <a:fillRect/>
          </a:stretch>
        </p:blipFill>
        <p:spPr bwMode="auto">
          <a:xfrm>
            <a:off x="7451757" y="754591"/>
            <a:ext cx="1429847" cy="953312"/>
          </a:xfrm>
          <a:prstGeom prst="rect">
            <a:avLst/>
          </a:prstGeom>
          <a:noFill/>
        </p:spPr>
      </p:pic>
      <p:pic>
        <p:nvPicPr>
          <p:cNvPr id="10" name="Grafik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812" y="5275944"/>
            <a:ext cx="1403985" cy="784860"/>
          </a:xfrm>
          <a:prstGeom prst="rect">
            <a:avLst/>
          </a:prstGeom>
          <a:noFill/>
        </p:spPr>
      </p:pic>
      <p:pic>
        <p:nvPicPr>
          <p:cNvPr id="11" name="Grafik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812" y="1783658"/>
            <a:ext cx="1724025" cy="342900"/>
          </a:xfrm>
          <a:prstGeom prst="rect">
            <a:avLst/>
          </a:prstGeom>
          <a:noFill/>
        </p:spPr>
      </p:pic>
      <p:pic>
        <p:nvPicPr>
          <p:cNvPr id="12" name="Grafik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812" y="3773352"/>
            <a:ext cx="1619250" cy="1158240"/>
          </a:xfrm>
          <a:prstGeom prst="rect">
            <a:avLst/>
          </a:prstGeom>
          <a:noFill/>
        </p:spPr>
      </p:pic>
      <p:pic>
        <p:nvPicPr>
          <p:cNvPr id="13" name="Grafik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487" y="2744470"/>
            <a:ext cx="1485900" cy="684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Mod-Block-DDR Kolloquium Präsentationen Sommersemester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Mod-Block-DDR Kolloquium Presen</dc:title>
  <dc:creator>Jarina</dc:creator>
  <cp:lastModifiedBy>maria.greve</cp:lastModifiedBy>
  <cp:revision>34</cp:revision>
  <dcterms:created xsi:type="dcterms:W3CDTF">2020-07-13T14:03:00Z</dcterms:created>
  <dcterms:modified xsi:type="dcterms:W3CDTF">2021-07-26T08:51:44Z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1033-11.2.0.9937</vt:lpwstr>
  </property>
</Properties>
</file>