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7" r:id="rId4"/>
    <p:sldId id="263" r:id="rId5"/>
    <p:sldId id="257" r:id="rId6"/>
    <p:sldId id="260" r:id="rId7"/>
    <p:sldId id="271" r:id="rId8"/>
    <p:sldId id="273" r:id="rId9"/>
    <p:sldId id="266" r:id="rId10"/>
    <p:sldId id="264" r:id="rId11"/>
    <p:sldId id="269" r:id="rId12"/>
    <p:sldId id="259" r:id="rId13"/>
    <p:sldId id="268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98DE5-B46B-415F-B5EB-46F7D9F8FAB0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E16-DBF1-4B4E-A4F7-AF5F605C9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12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3A8D-6590-40FD-BE30-1FB3F387288A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95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9FA0-103E-4697-BFD3-9B2416275574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70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0B2C-57DB-4BFF-85A4-279FBE0F2409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5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619D-A8D8-4CD1-9196-02ABC64207B0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1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51DF5-DC26-44D1-A1E7-9823DB91061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3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FE6E-7B75-4C2A-B02E-6E14D196339B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5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5162-B401-4C46-A1A6-7F5090D4CC9B}" type="datetime1">
              <a:rPr lang="de-DE" smtClean="0"/>
              <a:t>07.12.2022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9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4A38-28D0-4559-A325-680C506B1A9D}" type="datetime1">
              <a:rPr lang="de-DE" smtClean="0"/>
              <a:t>07.12.2022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6E8F-7C44-40C4-8EAA-008F9E9BD6A6}" type="datetime1">
              <a:rPr lang="de-DE" smtClean="0"/>
              <a:t>07.12.2022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4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F2C8-06E6-4DF0-A6C7-A80943A08745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48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4CD1-314C-453B-8FC7-30556EFBC5B2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37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2FA4-82DC-4D23-9E5A-12C05E34F8C7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85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LCA </a:t>
            </a:r>
            <a:r>
              <a:rPr lang="de-DE" dirty="0" err="1" smtClean="0"/>
              <a:t>Methodology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a LCA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red</a:t>
            </a:r>
            <a:r>
              <a:rPr lang="de-DE" dirty="0" smtClean="0"/>
              <a:t> COFFEE MACHINE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71" y="2593571"/>
            <a:ext cx="1963216" cy="155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SANKEY DIAGRAMM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4995" y="1356142"/>
            <a:ext cx="12236995" cy="4955757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323-A977-4CB1-8063-94BC16ECABCA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10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38200" y="1356142"/>
            <a:ext cx="5918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Life Cycle Assessment „Coffee </a:t>
            </a:r>
            <a:r>
              <a:rPr lang="de-DE" dirty="0" err="1" smtClean="0"/>
              <a:t>Machine</a:t>
            </a:r>
            <a:r>
              <a:rPr lang="de-DE" dirty="0" smtClean="0"/>
              <a:t>“ </a:t>
            </a:r>
          </a:p>
          <a:p>
            <a:r>
              <a:rPr lang="de-DE" dirty="0" smtClean="0"/>
              <a:t>Software Tool </a:t>
            </a:r>
            <a:r>
              <a:rPr lang="de-DE" b="1" dirty="0" smtClean="0"/>
              <a:t>SimaPro5,  Demo Version Education </a:t>
            </a:r>
            <a:r>
              <a:rPr lang="de-DE" b="1" dirty="0" err="1" smtClean="0"/>
              <a:t>Classroom</a:t>
            </a:r>
            <a:endParaRPr lang="de-DE" b="1" dirty="0" smtClean="0"/>
          </a:p>
          <a:p>
            <a:r>
              <a:rPr lang="de-DE" dirty="0" err="1" smtClean="0"/>
              <a:t>Method</a:t>
            </a:r>
            <a:r>
              <a:rPr lang="de-DE" dirty="0" smtClean="0"/>
              <a:t> „Eco </a:t>
            </a:r>
            <a:r>
              <a:rPr lang="de-DE" dirty="0" err="1" smtClean="0"/>
              <a:t>Indicator</a:t>
            </a:r>
            <a:r>
              <a:rPr lang="de-DE" dirty="0" smtClean="0"/>
              <a:t> 99 (H) V2.10 / Europe EI 99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500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latin typeface="+mn-lt"/>
              </a:rPr>
              <a:t>8.   Interpretation         </a:t>
            </a:r>
            <a:r>
              <a:rPr lang="de-DE" sz="2400" dirty="0">
                <a:latin typeface="+mn-lt"/>
              </a:rPr>
              <a:t>Data Base: SimaPro5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6167"/>
            <a:ext cx="10515600" cy="4688377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FE53-D647-4EA1-802F-3B718E08E6B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11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9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3. Inventory Analysis </a:t>
            </a:r>
            <a:r>
              <a:rPr lang="de-DE" sz="2800" dirty="0" smtClean="0"/>
              <a:t>    </a:t>
            </a:r>
            <a:r>
              <a:rPr lang="de-DE" sz="2800" dirty="0" smtClean="0"/>
              <a:t>-  </a:t>
            </a:r>
            <a:r>
              <a:rPr lang="de-DE" sz="2800" dirty="0" smtClean="0"/>
              <a:t>	</a:t>
            </a: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simplified process chart for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			</a:t>
            </a: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life cycle of a coffee machine.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082" y="1298383"/>
            <a:ext cx="9440493" cy="5220465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CD4C-43C1-4927-B838-08421E201EE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1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DE" sz="2400" dirty="0" smtClean="0">
                <a:latin typeface="+mn-lt"/>
              </a:rPr>
              <a:t>8. Interpretation       </a:t>
            </a:r>
            <a:r>
              <a:rPr lang="de-DE" sz="2400" dirty="0">
                <a:latin typeface="+mn-lt"/>
              </a:rPr>
              <a:t>Data Base: SimaPro5</a:t>
            </a:r>
            <a:br>
              <a:rPr lang="de-DE" sz="2400" dirty="0">
                <a:latin typeface="+mn-lt"/>
              </a:rPr>
            </a:br>
            <a:endParaRPr lang="de-DE" sz="24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087" y="1320800"/>
            <a:ext cx="11150600" cy="503555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E8B8-6B3B-4C44-843E-AB9DF5B47BF7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13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0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80151"/>
            <a:ext cx="10515600" cy="355323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0A5A-640E-47FE-8880-312DB9472316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7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a LCA?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838" y="1516098"/>
            <a:ext cx="11277219" cy="334573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838200" y="5056571"/>
            <a:ext cx="6006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dvOT2e364b11"/>
              </a:rPr>
              <a:t>Phases and applications of an LCA based on ISO 14040.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838200" y="5425903"/>
            <a:ext cx="11016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ISO 14040: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Principles </a:t>
            </a:r>
            <a:r>
              <a:rPr lang="en-US" sz="1000" dirty="0"/>
              <a:t>and Framework;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1997.</a:t>
            </a:r>
          </a:p>
          <a:p>
            <a:r>
              <a:rPr lang="de-DE" sz="1000" dirty="0"/>
              <a:t>(5) ISO 14041: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Goal </a:t>
            </a:r>
            <a:r>
              <a:rPr lang="en-US" sz="1000" dirty="0"/>
              <a:t>and Scope Definition and Inventory Analysis; </a:t>
            </a:r>
            <a:r>
              <a:rPr lang="en-US" sz="1000" dirty="0" smtClean="0"/>
              <a:t>International </a:t>
            </a:r>
            <a:r>
              <a:rPr lang="de-DE" sz="1000" dirty="0" smtClean="0"/>
              <a:t>Standard </a:t>
            </a:r>
            <a:r>
              <a:rPr lang="de-DE" sz="1000" dirty="0"/>
              <a:t>Organisation: </a:t>
            </a:r>
            <a:r>
              <a:rPr lang="de-DE" sz="1000" dirty="0" err="1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1998.</a:t>
            </a:r>
          </a:p>
          <a:p>
            <a:r>
              <a:rPr lang="de-DE" sz="1000" dirty="0"/>
              <a:t>(6) ISO 14042.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 Life </a:t>
            </a:r>
            <a:r>
              <a:rPr lang="de-DE" sz="1000" dirty="0"/>
              <a:t>Cycle Impact Assessment; International Standard Organisation</a:t>
            </a:r>
            <a:r>
              <a:rPr lang="de-DE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2000.</a:t>
            </a:r>
          </a:p>
          <a:p>
            <a:r>
              <a:rPr lang="de-DE" sz="1000" dirty="0"/>
              <a:t>(7) ISO 14043: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Life </a:t>
            </a:r>
            <a:r>
              <a:rPr lang="de-DE" sz="1000" dirty="0"/>
              <a:t>Cycle Interpretation; International Standard Organisation: </a:t>
            </a:r>
            <a:r>
              <a:rPr lang="de-DE" sz="1000" dirty="0" err="1" smtClean="0"/>
              <a:t>Geneva,Switzerland</a:t>
            </a:r>
            <a:r>
              <a:rPr lang="de-DE" sz="1000" dirty="0"/>
              <a:t>, 2000</a:t>
            </a:r>
            <a:r>
              <a:rPr lang="de-DE" sz="1000" dirty="0" smtClean="0"/>
              <a:t>.(</a:t>
            </a:r>
            <a:r>
              <a:rPr lang="de-DE" sz="1000" dirty="0"/>
              <a:t>8) ISO 14040: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Principles </a:t>
            </a:r>
            <a:r>
              <a:rPr lang="en-US" sz="1000" dirty="0"/>
              <a:t>and Framework;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2006.</a:t>
            </a:r>
          </a:p>
          <a:p>
            <a:r>
              <a:rPr lang="de-DE" sz="1000" dirty="0"/>
              <a:t>(9) ISO 14044: Environmental Management - Life Cycle Assessment </a:t>
            </a:r>
            <a:r>
              <a:rPr lang="de-DE" sz="1000" dirty="0" smtClean="0"/>
              <a:t>- </a:t>
            </a:r>
            <a:r>
              <a:rPr lang="en-US" sz="1000" dirty="0" smtClean="0"/>
              <a:t>Requirements </a:t>
            </a:r>
            <a:r>
              <a:rPr lang="en-US" sz="1000" dirty="0"/>
              <a:t>and Guidelines;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2006.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33D3-1B1B-4BD5-90D4-8AB069384871}" type="datetime1">
              <a:rPr lang="de-DE" smtClean="0"/>
              <a:t>07.12.2022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19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Life Cycle Assessment </a:t>
            </a:r>
            <a:r>
              <a:rPr lang="de-DE" dirty="0" err="1" smtClean="0"/>
              <a:t>of</a:t>
            </a:r>
            <a:r>
              <a:rPr lang="de-DE" dirty="0" smtClean="0"/>
              <a:t> a Coffee Machine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586" y="1524434"/>
            <a:ext cx="9350829" cy="3286759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ADC1-1074-4A93-94C7-FA5DEFEF664F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3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586" y="5174196"/>
            <a:ext cx="9350829" cy="70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8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LCA </a:t>
            </a:r>
            <a:r>
              <a:rPr lang="de-DE" dirty="0" err="1" smtClean="0"/>
              <a:t>methodology</a:t>
            </a:r>
            <a:r>
              <a:rPr lang="de-DE" dirty="0" smtClean="0"/>
              <a:t> -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Inventory </a:t>
            </a:r>
            <a:r>
              <a:rPr lang="de-DE" dirty="0" err="1"/>
              <a:t>analysis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Process </a:t>
            </a:r>
            <a:r>
              <a:rPr lang="de-DE" dirty="0" err="1" smtClean="0"/>
              <a:t>chart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Classification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Charakterization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Normalization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Weighting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Interpretation</a:t>
            </a:r>
          </a:p>
          <a:p>
            <a:pPr marL="0" indent="0">
              <a:buNone/>
            </a:pPr>
            <a:r>
              <a:rPr lang="de-DE" dirty="0" smtClean="0"/>
              <a:t>      Data Base: SimaPro5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CC2-E688-4B6B-8498-A140FAC082F0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8468" y="2213950"/>
            <a:ext cx="8031108" cy="1325563"/>
          </a:xfrm>
        </p:spPr>
        <p:txBody>
          <a:bodyPr>
            <a:noAutofit/>
          </a:bodyPr>
          <a:lstStyle/>
          <a:p>
            <a:r>
              <a:rPr lang="de-DE" sz="2400" dirty="0" smtClean="0"/>
              <a:t>Goal </a:t>
            </a:r>
            <a:r>
              <a:rPr lang="de-DE" sz="2400" dirty="0" smtClean="0">
                <a:latin typeface="+mn-lt"/>
              </a:rPr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Scope</a:t>
            </a:r>
            <a:r>
              <a:rPr lang="de-DE" sz="2400" dirty="0" smtClean="0"/>
              <a:t> of </a:t>
            </a:r>
            <a:r>
              <a:rPr lang="de-DE" sz="2400" dirty="0" err="1" smtClean="0"/>
              <a:t>this</a:t>
            </a:r>
            <a:r>
              <a:rPr lang="de-DE" sz="2400" dirty="0" smtClean="0"/>
              <a:t> Analysis</a:t>
            </a:r>
            <a:br>
              <a:rPr lang="de-DE" sz="2400" dirty="0" smtClean="0"/>
            </a:br>
            <a:r>
              <a:rPr lang="de-DE" sz="2400" dirty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A simple Coffee </a:t>
            </a:r>
            <a:r>
              <a:rPr lang="de-DE" sz="2400" dirty="0" err="1" smtClean="0"/>
              <a:t>Machine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Production, Use and End of Live</a:t>
            </a:r>
            <a:endParaRPr lang="de-DE" sz="24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5061" y="721110"/>
            <a:ext cx="4902809" cy="563524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752090" y="806352"/>
            <a:ext cx="499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Definition </a:t>
            </a:r>
            <a:r>
              <a:rPr lang="de-DE" sz="2800" dirty="0" err="1" smtClean="0"/>
              <a:t>of</a:t>
            </a:r>
            <a:r>
              <a:rPr lang="de-DE" sz="2800" dirty="0" smtClean="0"/>
              <a:t> a </a:t>
            </a:r>
            <a:r>
              <a:rPr lang="de-DE" sz="2800" dirty="0" err="1" smtClean="0"/>
              <a:t>functional</a:t>
            </a:r>
            <a:r>
              <a:rPr lang="de-DE" sz="2800" dirty="0" smtClean="0"/>
              <a:t> </a:t>
            </a:r>
            <a:r>
              <a:rPr lang="de-DE" sz="2800" dirty="0" err="1" smtClean="0"/>
              <a:t>unit</a:t>
            </a:r>
            <a:endParaRPr lang="de-DE" sz="2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38-A82C-471A-A296-BEDA8A1567E5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</a:t>
            </a:r>
            <a:r>
              <a:rPr lang="de-DE" sz="2800" dirty="0" err="1" smtClean="0">
                <a:latin typeface="+mn-lt"/>
              </a:rPr>
              <a:t>Sorts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of</a:t>
            </a:r>
            <a:r>
              <a:rPr lang="de-DE" sz="2800" dirty="0" smtClean="0">
                <a:latin typeface="+mn-lt"/>
              </a:rPr>
              <a:t> Materials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BFEB-C57B-478E-8C0D-72D08931A7F3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6</a:t>
            </a:fld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1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Weigt </a:t>
            </a:r>
            <a:r>
              <a:rPr lang="de-DE" sz="2800" dirty="0" err="1" smtClean="0">
                <a:latin typeface="+mn-lt"/>
              </a:rPr>
              <a:t>of</a:t>
            </a:r>
            <a:r>
              <a:rPr lang="de-DE" sz="2800" dirty="0" smtClean="0">
                <a:latin typeface="+mn-lt"/>
              </a:rPr>
              <a:t> Materials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8478442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948723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8523194" y="4719616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8411160" y="224811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2368646" y="313179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9BD5-0EF9-4F6F-8BE6-B163FC5F6DC3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7</a:t>
            </a:fld>
            <a:endParaRPr lang="de-DE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Production </a:t>
            </a:r>
            <a:r>
              <a:rPr lang="de-DE" sz="2800" dirty="0" err="1" smtClean="0">
                <a:latin typeface="+mn-lt"/>
              </a:rPr>
              <a:t>Processes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8478442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948723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8523194" y="4719616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8411160" y="224811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2368646" y="313179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9330606" y="5714890"/>
            <a:ext cx="17541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Filter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9207565" y="4601760"/>
            <a:ext cx="119398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Injection moulding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1375" y="5754506"/>
            <a:ext cx="9591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Pressing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2359695" y="3584612"/>
            <a:ext cx="95737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Forming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9295559" y="2229105"/>
            <a:ext cx="106221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Extrusion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D8FE-E9C7-49AF-9DDF-471DC38B25C6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8</a:t>
            </a:fld>
            <a:endParaRPr lang="de-DE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0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bgerundetes Rechteck 35"/>
          <p:cNvSpPr/>
          <p:nvPr/>
        </p:nvSpPr>
        <p:spPr>
          <a:xfrm rot="16200000">
            <a:off x="5576574" y="4347489"/>
            <a:ext cx="601876" cy="19984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712" y="226002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3. Process Chart  -  </a:t>
            </a:r>
            <a:r>
              <a:rPr lang="de-DE" sz="2800" dirty="0" smtClean="0"/>
              <a:t>Production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SimaPro5 DEMO Version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3935727" y="1385601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Glass</a:t>
            </a:r>
            <a:endParaRPr lang="de-DE" sz="1600" b="1" dirty="0"/>
          </a:p>
        </p:txBody>
      </p:sp>
      <p:sp>
        <p:nvSpPr>
          <p:cNvPr id="12" name="Rechteck 11"/>
          <p:cNvSpPr/>
          <p:nvPr/>
        </p:nvSpPr>
        <p:spPr>
          <a:xfrm>
            <a:off x="1947286" y="1412690"/>
            <a:ext cx="1453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Polystyrene  </a:t>
            </a:r>
            <a:endParaRPr lang="de-DE" sz="1600" b="1" dirty="0"/>
          </a:p>
        </p:txBody>
      </p:sp>
      <p:sp>
        <p:nvSpPr>
          <p:cNvPr id="13" name="Rechteck 12"/>
          <p:cNvSpPr/>
          <p:nvPr/>
        </p:nvSpPr>
        <p:spPr>
          <a:xfrm>
            <a:off x="7052490" y="1385601"/>
            <a:ext cx="1247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Aluminium</a:t>
            </a:r>
            <a:endParaRPr lang="de-DE" sz="1600" b="1" dirty="0"/>
          </a:p>
        </p:txBody>
      </p:sp>
      <p:sp>
        <p:nvSpPr>
          <p:cNvPr id="15" name="Rechteck 14"/>
          <p:cNvSpPr/>
          <p:nvPr/>
        </p:nvSpPr>
        <p:spPr>
          <a:xfrm>
            <a:off x="5356593" y="1385601"/>
            <a:ext cx="1322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Steel (Iron)</a:t>
            </a:r>
            <a:endParaRPr lang="de-DE" sz="1600" b="1" dirty="0"/>
          </a:p>
        </p:txBody>
      </p:sp>
      <p:sp>
        <p:nvSpPr>
          <p:cNvPr id="25" name="Rechteck 24"/>
          <p:cNvSpPr/>
          <p:nvPr/>
        </p:nvSpPr>
        <p:spPr>
          <a:xfrm>
            <a:off x="8918655" y="1385601"/>
            <a:ext cx="724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Paper </a:t>
            </a:r>
            <a:endParaRPr lang="de-DE" sz="1600" b="1" dirty="0"/>
          </a:p>
        </p:txBody>
      </p:sp>
      <p:sp>
        <p:nvSpPr>
          <p:cNvPr id="14" name="Rechteck 13"/>
          <p:cNvSpPr/>
          <p:nvPr/>
        </p:nvSpPr>
        <p:spPr>
          <a:xfrm>
            <a:off x="8965727" y="200320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5525256" y="200320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2330774" y="1997600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7250061" y="1998628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3896453" y="1998628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8676125" y="2468849"/>
            <a:ext cx="118402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Filter </a:t>
            </a:r>
            <a:r>
              <a:rPr lang="de-DE" sz="1600" b="1" dirty="0" err="1" smtClean="0"/>
              <a:t>production</a:t>
            </a:r>
            <a:endParaRPr lang="de-DE" sz="1600" b="1" dirty="0"/>
          </a:p>
        </p:txBody>
      </p:sp>
      <p:sp>
        <p:nvSpPr>
          <p:cNvPr id="21" name="Rechteck 20"/>
          <p:cNvSpPr/>
          <p:nvPr/>
        </p:nvSpPr>
        <p:spPr>
          <a:xfrm>
            <a:off x="2069868" y="2468824"/>
            <a:ext cx="119398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Injection moulding</a:t>
            </a:r>
            <a:endParaRPr lang="de-DE" sz="1600" b="1" dirty="0"/>
          </a:p>
        </p:txBody>
      </p:sp>
      <p:sp>
        <p:nvSpPr>
          <p:cNvPr id="22" name="Rechteck 21"/>
          <p:cNvSpPr/>
          <p:nvPr/>
        </p:nvSpPr>
        <p:spPr>
          <a:xfrm>
            <a:off x="5440565" y="2526498"/>
            <a:ext cx="889282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Pressing</a:t>
            </a:r>
            <a:endParaRPr lang="de-DE" sz="1600" b="1" dirty="0"/>
          </a:p>
        </p:txBody>
      </p:sp>
      <p:sp>
        <p:nvSpPr>
          <p:cNvPr id="23" name="Rechteck 22"/>
          <p:cNvSpPr/>
          <p:nvPr/>
        </p:nvSpPr>
        <p:spPr>
          <a:xfrm>
            <a:off x="3793828" y="2526498"/>
            <a:ext cx="885884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Forming</a:t>
            </a:r>
            <a:endParaRPr lang="de-DE" sz="1600" b="1" dirty="0"/>
          </a:p>
        </p:txBody>
      </p:sp>
      <p:sp>
        <p:nvSpPr>
          <p:cNvPr id="24" name="Rechteck 23"/>
          <p:cNvSpPr/>
          <p:nvPr/>
        </p:nvSpPr>
        <p:spPr>
          <a:xfrm>
            <a:off x="7174602" y="2526498"/>
            <a:ext cx="98616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Extrusion</a:t>
            </a:r>
            <a:endParaRPr lang="de-DE" sz="1600" b="1" dirty="0"/>
          </a:p>
        </p:txBody>
      </p:sp>
      <p:sp>
        <p:nvSpPr>
          <p:cNvPr id="3" name="Abgerundetes Rechteck 2"/>
          <p:cNvSpPr/>
          <p:nvPr/>
        </p:nvSpPr>
        <p:spPr>
          <a:xfrm>
            <a:off x="3598978" y="1300217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5223938" y="1300216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7008219" y="1307701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Abgerundetes Rechteck 28"/>
          <p:cNvSpPr/>
          <p:nvPr/>
        </p:nvSpPr>
        <p:spPr>
          <a:xfrm>
            <a:off x="8640034" y="1307702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 rot="16200000">
            <a:off x="2382047" y="4356041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1983608" y="1307701"/>
            <a:ext cx="139206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5562555" y="5187968"/>
            <a:ext cx="1247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USE</a:t>
            </a:r>
            <a:endParaRPr lang="de-DE" sz="1600" b="1" dirty="0"/>
          </a:p>
        </p:txBody>
      </p:sp>
      <p:sp>
        <p:nvSpPr>
          <p:cNvPr id="33" name="Rechteck 32"/>
          <p:cNvSpPr/>
          <p:nvPr/>
        </p:nvSpPr>
        <p:spPr>
          <a:xfrm>
            <a:off x="4878288" y="6033697"/>
            <a:ext cx="1972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Disposal </a:t>
            </a:r>
            <a:r>
              <a:rPr lang="de-DE" sz="1600" b="1" dirty="0" err="1" smtClean="0"/>
              <a:t>of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coffee</a:t>
            </a:r>
            <a:r>
              <a:rPr lang="de-DE" sz="1600" b="1" dirty="0" smtClean="0"/>
              <a:t> machine</a:t>
            </a:r>
            <a:endParaRPr lang="de-DE" sz="1600" b="1" dirty="0"/>
          </a:p>
        </p:txBody>
      </p:sp>
      <p:sp>
        <p:nvSpPr>
          <p:cNvPr id="34" name="Rechteck 33"/>
          <p:cNvSpPr/>
          <p:nvPr/>
        </p:nvSpPr>
        <p:spPr>
          <a:xfrm>
            <a:off x="5356593" y="4046400"/>
            <a:ext cx="1247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Assembly &amp; Transport</a:t>
            </a:r>
            <a:endParaRPr lang="de-DE" sz="1600" b="1" dirty="0"/>
          </a:p>
        </p:txBody>
      </p:sp>
      <p:sp>
        <p:nvSpPr>
          <p:cNvPr id="35" name="Abgerundetes Rechteck 34"/>
          <p:cNvSpPr/>
          <p:nvPr/>
        </p:nvSpPr>
        <p:spPr>
          <a:xfrm rot="16200000">
            <a:off x="5486898" y="5374965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Abgerundetes Rechteck 36"/>
          <p:cNvSpPr/>
          <p:nvPr/>
        </p:nvSpPr>
        <p:spPr>
          <a:xfrm rot="16200000">
            <a:off x="5486899" y="3353976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191306" y="5062875"/>
            <a:ext cx="1247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Electricity  low-voltage </a:t>
            </a:r>
            <a:endParaRPr lang="de-DE" sz="1600" b="1" dirty="0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2987295" y="3558672"/>
            <a:ext cx="4689171" cy="1446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3896453" y="5355262"/>
            <a:ext cx="893573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>
            <a:off x="9280677" y="3377824"/>
            <a:ext cx="14686" cy="19774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7075156" y="5355262"/>
            <a:ext cx="220552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3030114" y="3213296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endCxn id="36" idx="3"/>
          </p:cNvCxnSpPr>
          <p:nvPr/>
        </p:nvCxnSpPr>
        <p:spPr>
          <a:xfrm flipH="1">
            <a:off x="5877513" y="4689196"/>
            <a:ext cx="7694" cy="35657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5864604" y="3573134"/>
            <a:ext cx="0" cy="36195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>
            <a:off x="4236770" y="3229239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226943" y="3229239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>
            <a:off x="7606595" y="3213296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5885204" y="5616042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A12-9BD9-4CA4-A80D-04D56BE82E9F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9</a:t>
            </a:fld>
            <a:endParaRPr lang="de-DE"/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Breitbild</PresentationFormat>
  <Paragraphs>108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AdvOT2e364b11</vt:lpstr>
      <vt:lpstr>Arial</vt:lpstr>
      <vt:lpstr>Calibri</vt:lpstr>
      <vt:lpstr>Calibri Light</vt:lpstr>
      <vt:lpstr>Office</vt:lpstr>
      <vt:lpstr>LCA Methodology</vt:lpstr>
      <vt:lpstr>How to do a LCA?</vt:lpstr>
      <vt:lpstr>Life Cycle Assessment of a Coffee Machine</vt:lpstr>
      <vt:lpstr>LCA methodology - working step by step</vt:lpstr>
      <vt:lpstr>Goal and Scope of this Analysis   A simple Coffee Machine  Production, Use and End of Live</vt:lpstr>
      <vt:lpstr>2. Inventory Analysis   -   Sorts of Materials</vt:lpstr>
      <vt:lpstr>2. Inventory Analysis   -   Weigt of Materials</vt:lpstr>
      <vt:lpstr>2. Inventory Analysis   -   Production Processes</vt:lpstr>
      <vt:lpstr>3. Process Chart  -  Production Process with SimaPro5 DEMO Version</vt:lpstr>
      <vt:lpstr>SANKEY DIAGRAMM</vt:lpstr>
      <vt:lpstr>8.   Interpretation         Data Base: SimaPro5</vt:lpstr>
      <vt:lpstr>3. Inventory Analysis     -   A simplified process chart for      the life cycle of a coffee machine. </vt:lpstr>
      <vt:lpstr>8. Interpretation       Data Base: SimaPro5 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</dc:title>
  <dc:creator>Antje</dc:creator>
  <cp:lastModifiedBy>Antje</cp:lastModifiedBy>
  <cp:revision>26</cp:revision>
  <dcterms:created xsi:type="dcterms:W3CDTF">2022-02-18T12:04:58Z</dcterms:created>
  <dcterms:modified xsi:type="dcterms:W3CDTF">2022-12-07T16:31:26Z</dcterms:modified>
</cp:coreProperties>
</file>