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790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60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01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34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93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65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20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91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1972" y="-10363"/>
            <a:ext cx="11475076" cy="683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3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47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21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B398-9D76-45E5-9E02-A0317F7B009B}" type="datetimeFigureOut">
              <a:rPr lang="de-DE" smtClean="0"/>
              <a:t>13.02.2022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147D4-1DE8-493B-B98E-A856FC5A5D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60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21" y="119987"/>
            <a:ext cx="11204105" cy="6673845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 flipH="1">
            <a:off x="591149" y="5743074"/>
            <a:ext cx="194350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 smtClean="0"/>
              <a:t>POLITISCHE WELTKARTE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903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uni-bremen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Antje</dc:creator>
  <cp:lastModifiedBy>Antje</cp:lastModifiedBy>
  <cp:revision>14</cp:revision>
  <dcterms:created xsi:type="dcterms:W3CDTF">2021-03-03T08:21:24Z</dcterms:created>
  <dcterms:modified xsi:type="dcterms:W3CDTF">2022-02-13T14:24:47Z</dcterms:modified>
</cp:coreProperties>
</file>