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AF00"/>
    <a:srgbClr val="C898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7" autoAdjust="0"/>
    <p:restoredTop sz="94660"/>
  </p:normalViewPr>
  <p:slideViewPr>
    <p:cSldViewPr snapToGrid="0">
      <p:cViewPr varScale="1">
        <p:scale>
          <a:sx n="53" d="100"/>
          <a:sy n="53" d="100"/>
        </p:scale>
        <p:origin x="114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E60E4-75B8-4499-98DE-2815BB9B6789}" type="datetimeFigureOut">
              <a:rPr lang="de-DE" smtClean="0"/>
              <a:t>14.12.2022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3E1E4-F238-48DE-BD75-4B5424A08BE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30999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E60E4-75B8-4499-98DE-2815BB9B6789}" type="datetimeFigureOut">
              <a:rPr lang="de-DE" smtClean="0"/>
              <a:t>14.12.2022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3E1E4-F238-48DE-BD75-4B5424A08BE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58233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E60E4-75B8-4499-98DE-2815BB9B6789}" type="datetimeFigureOut">
              <a:rPr lang="de-DE" smtClean="0"/>
              <a:t>14.12.2022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3E1E4-F238-48DE-BD75-4B5424A08BE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427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E60E4-75B8-4499-98DE-2815BB9B6789}" type="datetimeFigureOut">
              <a:rPr lang="de-DE" smtClean="0"/>
              <a:t>14.12.2022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3E1E4-F238-48DE-BD75-4B5424A08BE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33593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E60E4-75B8-4499-98DE-2815BB9B6789}" type="datetimeFigureOut">
              <a:rPr lang="de-DE" smtClean="0"/>
              <a:t>14.12.2022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3E1E4-F238-48DE-BD75-4B5424A08BE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55352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E60E4-75B8-4499-98DE-2815BB9B6789}" type="datetimeFigureOut">
              <a:rPr lang="de-DE" smtClean="0"/>
              <a:t>14.12.2022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3E1E4-F238-48DE-BD75-4B5424A08BE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27674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E60E4-75B8-4499-98DE-2815BB9B6789}" type="datetimeFigureOut">
              <a:rPr lang="de-DE" smtClean="0"/>
              <a:t>14.12.2022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3E1E4-F238-48DE-BD75-4B5424A08BE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29322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E60E4-75B8-4499-98DE-2815BB9B6789}" type="datetimeFigureOut">
              <a:rPr lang="de-DE" smtClean="0"/>
              <a:t>14.12.2022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3E1E4-F238-48DE-BD75-4B5424A08BE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5050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E60E4-75B8-4499-98DE-2815BB9B6789}" type="datetimeFigureOut">
              <a:rPr lang="de-DE" smtClean="0"/>
              <a:t>14.12.2022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3E1E4-F238-48DE-BD75-4B5424A08BE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93905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E60E4-75B8-4499-98DE-2815BB9B6789}" type="datetimeFigureOut">
              <a:rPr lang="de-DE" smtClean="0"/>
              <a:t>14.12.2022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3E1E4-F238-48DE-BD75-4B5424A08BE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56722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E60E4-75B8-4499-98DE-2815BB9B6789}" type="datetimeFigureOut">
              <a:rPr lang="de-DE" smtClean="0"/>
              <a:t>14.12.2022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3E1E4-F238-48DE-BD75-4B5424A08BE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71136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7E60E4-75B8-4499-98DE-2815BB9B6789}" type="datetimeFigureOut">
              <a:rPr lang="de-DE" smtClean="0"/>
              <a:t>14.12.2022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83E1E4-F238-48DE-BD75-4B5424A08BE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949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Supply Chain Wertschöpfungskette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de-DE" sz="2600" b="1" dirty="0" smtClean="0"/>
              <a:t>Template </a:t>
            </a:r>
            <a:r>
              <a:rPr lang="de-DE" sz="2600" b="1" dirty="0" err="1" smtClean="0"/>
              <a:t>for</a:t>
            </a:r>
            <a:r>
              <a:rPr lang="de-DE" sz="2600" b="1" smtClean="0"/>
              <a:t> / Vorlagen </a:t>
            </a:r>
            <a:r>
              <a:rPr lang="de-DE" sz="2600" b="1" smtClean="0"/>
              <a:t>für </a:t>
            </a:r>
            <a:endParaRPr lang="de-DE" sz="2600" b="1" smtClean="0"/>
          </a:p>
          <a:p>
            <a:r>
              <a:rPr lang="de-DE" sz="2600" b="1" smtClean="0"/>
              <a:t>MindMaps</a:t>
            </a:r>
            <a:endParaRPr lang="de-DE" sz="2600" b="1" dirty="0" smtClean="0"/>
          </a:p>
          <a:p>
            <a:r>
              <a:rPr lang="de-DE" dirty="0" smtClean="0"/>
              <a:t>MONOBLOC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338436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bgerundetes Rechteck 3"/>
          <p:cNvSpPr/>
          <p:nvPr/>
        </p:nvSpPr>
        <p:spPr>
          <a:xfrm>
            <a:off x="6978328" y="3457690"/>
            <a:ext cx="1772654" cy="730097"/>
          </a:xfrm>
          <a:prstGeom prst="roundRect">
            <a:avLst/>
          </a:prstGeom>
          <a:solidFill>
            <a:schemeClr val="bg2">
              <a:lumMod val="5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WEITER-VERARBEITUNG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5" name="Abgerundetes Rechteck 4"/>
          <p:cNvSpPr/>
          <p:nvPr/>
        </p:nvSpPr>
        <p:spPr>
          <a:xfrm>
            <a:off x="2330973" y="1011449"/>
            <a:ext cx="1770788" cy="730097"/>
          </a:xfrm>
          <a:prstGeom prst="roundRect">
            <a:avLst/>
          </a:prstGeom>
          <a:solidFill>
            <a:schemeClr val="bg2">
              <a:lumMod val="5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VERARBEITUNG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6" name="Abgerundetes Rechteck 5"/>
          <p:cNvSpPr/>
          <p:nvPr/>
        </p:nvSpPr>
        <p:spPr>
          <a:xfrm>
            <a:off x="405067" y="1006187"/>
            <a:ext cx="1756242" cy="730097"/>
          </a:xfrm>
          <a:prstGeom prst="round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POLYPROPYLEN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7" name="Abgerundetes Rechteck 6"/>
          <p:cNvSpPr/>
          <p:nvPr/>
        </p:nvSpPr>
        <p:spPr>
          <a:xfrm>
            <a:off x="4231814" y="1017789"/>
            <a:ext cx="1524000" cy="730097"/>
          </a:xfrm>
          <a:prstGeom prst="roundRect">
            <a:avLst/>
          </a:prstGeom>
          <a:solidFill>
            <a:schemeClr val="bg2">
              <a:lumMod val="5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VERPACKEN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405067" y="385131"/>
            <a:ext cx="81012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smtClean="0"/>
              <a:t>MONOBLOC –  Produktionsschritte</a:t>
            </a:r>
            <a:endParaRPr lang="de-DE" b="1" dirty="0"/>
          </a:p>
        </p:txBody>
      </p:sp>
      <p:sp>
        <p:nvSpPr>
          <p:cNvPr id="9" name="Textfeld 8"/>
          <p:cNvSpPr txBox="1"/>
          <p:nvPr/>
        </p:nvSpPr>
        <p:spPr>
          <a:xfrm>
            <a:off x="405067" y="2352351"/>
            <a:ext cx="18769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/>
              <a:t>Weitere Stoffe </a:t>
            </a:r>
          </a:p>
          <a:p>
            <a:r>
              <a:rPr lang="de-DE" b="1" dirty="0" smtClean="0"/>
              <a:t>werden integriert</a:t>
            </a:r>
            <a:endParaRPr lang="de-DE" b="1" dirty="0"/>
          </a:p>
        </p:txBody>
      </p:sp>
      <p:sp>
        <p:nvSpPr>
          <p:cNvPr id="10" name="Abgerundetes Rechteck 9"/>
          <p:cNvSpPr/>
          <p:nvPr/>
        </p:nvSpPr>
        <p:spPr>
          <a:xfrm>
            <a:off x="8875312" y="3453963"/>
            <a:ext cx="1524000" cy="730097"/>
          </a:xfrm>
          <a:prstGeom prst="round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SPRITZGUSS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1" name="Abgerundetes Rechteck 10"/>
          <p:cNvSpPr/>
          <p:nvPr/>
        </p:nvSpPr>
        <p:spPr>
          <a:xfrm>
            <a:off x="5654845" y="2290892"/>
            <a:ext cx="1524000" cy="730097"/>
          </a:xfrm>
          <a:prstGeom prst="round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Farbstoff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2" name="Abgerundetes Rechteck 11"/>
          <p:cNvSpPr/>
          <p:nvPr/>
        </p:nvSpPr>
        <p:spPr>
          <a:xfrm>
            <a:off x="3998504" y="2290893"/>
            <a:ext cx="1524000" cy="730097"/>
          </a:xfrm>
          <a:prstGeom prst="round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Trennmittel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449181" y="4673745"/>
            <a:ext cx="9143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/>
              <a:t>direkt</a:t>
            </a:r>
            <a:endParaRPr lang="de-DE" b="1" dirty="0"/>
          </a:p>
        </p:txBody>
      </p:sp>
      <p:sp>
        <p:nvSpPr>
          <p:cNvPr id="14" name="Textfeld 13"/>
          <p:cNvSpPr txBox="1"/>
          <p:nvPr/>
        </p:nvSpPr>
        <p:spPr>
          <a:xfrm>
            <a:off x="437152" y="5581878"/>
            <a:ext cx="11149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/>
              <a:t>indirekt</a:t>
            </a:r>
            <a:endParaRPr lang="de-DE" b="1" dirty="0"/>
          </a:p>
        </p:txBody>
      </p:sp>
      <p:sp>
        <p:nvSpPr>
          <p:cNvPr id="15" name="Abgerundetes Rechteck 14"/>
          <p:cNvSpPr/>
          <p:nvPr/>
        </p:nvSpPr>
        <p:spPr>
          <a:xfrm>
            <a:off x="7226982" y="5439136"/>
            <a:ext cx="1524000" cy="730097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TRANSPORT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6" name="Abgerundetes Rechteck 15"/>
          <p:cNvSpPr/>
          <p:nvPr/>
        </p:nvSpPr>
        <p:spPr>
          <a:xfrm>
            <a:off x="8835204" y="5439136"/>
            <a:ext cx="1524000" cy="730097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TRANSPORT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7" name="Abgerundetes Rechteck 16"/>
          <p:cNvSpPr/>
          <p:nvPr/>
        </p:nvSpPr>
        <p:spPr>
          <a:xfrm>
            <a:off x="10443426" y="5443850"/>
            <a:ext cx="1524000" cy="730097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TRANSPORT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8" name="Abgerundetes Rechteck 17"/>
          <p:cNvSpPr/>
          <p:nvPr/>
        </p:nvSpPr>
        <p:spPr>
          <a:xfrm>
            <a:off x="5654845" y="5439136"/>
            <a:ext cx="1524000" cy="730097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TRANSPORT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9" name="Abgerundetes Rechteck 18"/>
          <p:cNvSpPr/>
          <p:nvPr/>
        </p:nvSpPr>
        <p:spPr>
          <a:xfrm>
            <a:off x="1491922" y="4455046"/>
            <a:ext cx="2253884" cy="730097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Maschienenanlagen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20" name="Abgerundetes Rechteck 19"/>
          <p:cNvSpPr/>
          <p:nvPr/>
        </p:nvSpPr>
        <p:spPr>
          <a:xfrm>
            <a:off x="8634686" y="4476580"/>
            <a:ext cx="2253884" cy="730097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Maschienenanlagen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21" name="Abgerundetes Rechteck 20"/>
          <p:cNvSpPr/>
          <p:nvPr/>
        </p:nvSpPr>
        <p:spPr>
          <a:xfrm>
            <a:off x="6268480" y="4486141"/>
            <a:ext cx="2253884" cy="730097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Maschienenanlagen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22" name="Abgerundetes Rechteck 21"/>
          <p:cNvSpPr/>
          <p:nvPr/>
        </p:nvSpPr>
        <p:spPr>
          <a:xfrm>
            <a:off x="3902274" y="4486141"/>
            <a:ext cx="2253884" cy="730097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Maschienenanlagen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23" name="Abgerundetes Rechteck 22"/>
          <p:cNvSpPr/>
          <p:nvPr/>
        </p:nvSpPr>
        <p:spPr>
          <a:xfrm>
            <a:off x="3074073" y="5439136"/>
            <a:ext cx="1524000" cy="730097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Controlling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24" name="Abgerundetes Rechteck 23"/>
          <p:cNvSpPr/>
          <p:nvPr/>
        </p:nvSpPr>
        <p:spPr>
          <a:xfrm>
            <a:off x="1465851" y="5443850"/>
            <a:ext cx="1524000" cy="730097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Marketing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25" name="Pfeil nach rechts 24"/>
          <p:cNvSpPr/>
          <p:nvPr/>
        </p:nvSpPr>
        <p:spPr>
          <a:xfrm>
            <a:off x="11389896" y="2123086"/>
            <a:ext cx="561473" cy="310583"/>
          </a:xfrm>
          <a:prstGeom prst="rightArrow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Pfeil nach rechts 25"/>
          <p:cNvSpPr/>
          <p:nvPr/>
        </p:nvSpPr>
        <p:spPr>
          <a:xfrm>
            <a:off x="11389897" y="1271508"/>
            <a:ext cx="561473" cy="282348"/>
          </a:xfrm>
          <a:prstGeom prst="rightArrow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Pfeil nach rechts 26"/>
          <p:cNvSpPr/>
          <p:nvPr/>
        </p:nvSpPr>
        <p:spPr>
          <a:xfrm>
            <a:off x="11389898" y="862498"/>
            <a:ext cx="561473" cy="310583"/>
          </a:xfrm>
          <a:prstGeom prst="rightArrow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Pfeil nach rechts 27"/>
          <p:cNvSpPr/>
          <p:nvPr/>
        </p:nvSpPr>
        <p:spPr>
          <a:xfrm>
            <a:off x="11381875" y="1684900"/>
            <a:ext cx="561473" cy="310583"/>
          </a:xfrm>
          <a:prstGeom prst="rightArrow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Pfeil nach rechts 28"/>
          <p:cNvSpPr/>
          <p:nvPr/>
        </p:nvSpPr>
        <p:spPr>
          <a:xfrm>
            <a:off x="11381874" y="3382036"/>
            <a:ext cx="561473" cy="310583"/>
          </a:xfrm>
          <a:prstGeom prst="rightArrow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Pfeil nach rechts 29"/>
          <p:cNvSpPr/>
          <p:nvPr/>
        </p:nvSpPr>
        <p:spPr>
          <a:xfrm>
            <a:off x="11397919" y="2514768"/>
            <a:ext cx="561473" cy="282348"/>
          </a:xfrm>
          <a:prstGeom prst="rightArrow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" name="Pfeil nach rechts 30"/>
          <p:cNvSpPr/>
          <p:nvPr/>
        </p:nvSpPr>
        <p:spPr>
          <a:xfrm>
            <a:off x="11389897" y="2928160"/>
            <a:ext cx="561473" cy="310583"/>
          </a:xfrm>
          <a:prstGeom prst="rightArrow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3" name="Abgerundetes Rechteck 32"/>
          <p:cNvSpPr/>
          <p:nvPr/>
        </p:nvSpPr>
        <p:spPr>
          <a:xfrm>
            <a:off x="7760364" y="990446"/>
            <a:ext cx="1524000" cy="730097"/>
          </a:xfrm>
          <a:prstGeom prst="roundRect">
            <a:avLst/>
          </a:prstGeom>
          <a:solidFill>
            <a:schemeClr val="bg2">
              <a:lumMod val="5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KONSUMENT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34" name="Abgerundetes Rechteck 33"/>
          <p:cNvSpPr/>
          <p:nvPr/>
        </p:nvSpPr>
        <p:spPr>
          <a:xfrm>
            <a:off x="5853745" y="997435"/>
            <a:ext cx="1748599" cy="730097"/>
          </a:xfrm>
          <a:prstGeom prst="roundRect">
            <a:avLst/>
          </a:prstGeom>
          <a:solidFill>
            <a:schemeClr val="bg2">
              <a:lumMod val="5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HANDEL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32" name="Abgerundetes Rechteck 31"/>
          <p:cNvSpPr/>
          <p:nvPr/>
        </p:nvSpPr>
        <p:spPr>
          <a:xfrm>
            <a:off x="2378249" y="2296733"/>
            <a:ext cx="1524000" cy="730097"/>
          </a:xfrm>
          <a:prstGeom prst="round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PP-Granulat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35" name="Abgerundetes Rechteck 34"/>
          <p:cNvSpPr/>
          <p:nvPr/>
        </p:nvSpPr>
        <p:spPr>
          <a:xfrm>
            <a:off x="3236504" y="3352981"/>
            <a:ext cx="1524000" cy="730097"/>
          </a:xfrm>
          <a:prstGeom prst="round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Lagerung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36" name="Abgerundetes Rechteck 35"/>
          <p:cNvSpPr/>
          <p:nvPr/>
        </p:nvSpPr>
        <p:spPr>
          <a:xfrm>
            <a:off x="1519994" y="3352982"/>
            <a:ext cx="1524000" cy="730097"/>
          </a:xfrm>
          <a:prstGeom prst="round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5624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bgerundetes Rechteck 3"/>
          <p:cNvSpPr/>
          <p:nvPr/>
        </p:nvSpPr>
        <p:spPr>
          <a:xfrm>
            <a:off x="6978328" y="3457690"/>
            <a:ext cx="1772654" cy="730097"/>
          </a:xfrm>
          <a:prstGeom prst="roundRect">
            <a:avLst/>
          </a:prstGeom>
          <a:solidFill>
            <a:schemeClr val="bg2">
              <a:lumMod val="5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WORK UP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5" name="Abgerundetes Rechteck 4"/>
          <p:cNvSpPr/>
          <p:nvPr/>
        </p:nvSpPr>
        <p:spPr>
          <a:xfrm>
            <a:off x="2330973" y="1011449"/>
            <a:ext cx="1770788" cy="730097"/>
          </a:xfrm>
          <a:prstGeom prst="roundRect">
            <a:avLst/>
          </a:prstGeom>
          <a:solidFill>
            <a:schemeClr val="bg2">
              <a:lumMod val="5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PROCESSING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6" name="Abgerundetes Rechteck 5"/>
          <p:cNvSpPr/>
          <p:nvPr/>
        </p:nvSpPr>
        <p:spPr>
          <a:xfrm>
            <a:off x="405066" y="1006187"/>
            <a:ext cx="1876927" cy="730097"/>
          </a:xfrm>
          <a:prstGeom prst="round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POLYPROPYLENE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7" name="Abgerundetes Rechteck 6"/>
          <p:cNvSpPr/>
          <p:nvPr/>
        </p:nvSpPr>
        <p:spPr>
          <a:xfrm>
            <a:off x="4231814" y="1017789"/>
            <a:ext cx="1524000" cy="730097"/>
          </a:xfrm>
          <a:prstGeom prst="roundRect">
            <a:avLst/>
          </a:prstGeom>
          <a:solidFill>
            <a:schemeClr val="bg2">
              <a:lumMod val="5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PACKING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405067" y="385131"/>
            <a:ext cx="81012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/>
              <a:t>MONOBLOC –  </a:t>
            </a:r>
            <a:r>
              <a:rPr lang="de-DE" b="1" dirty="0" smtClean="0"/>
              <a:t>Production </a:t>
            </a:r>
            <a:r>
              <a:rPr lang="de-DE" b="1" dirty="0" err="1" smtClean="0"/>
              <a:t>Steps</a:t>
            </a:r>
            <a:endParaRPr lang="de-DE" b="1" dirty="0"/>
          </a:p>
        </p:txBody>
      </p:sp>
      <p:sp>
        <p:nvSpPr>
          <p:cNvPr id="9" name="Textfeld 8"/>
          <p:cNvSpPr txBox="1"/>
          <p:nvPr/>
        </p:nvSpPr>
        <p:spPr>
          <a:xfrm>
            <a:off x="249382" y="2352351"/>
            <a:ext cx="21288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/>
              <a:t>Further </a:t>
            </a:r>
            <a:r>
              <a:rPr lang="de-DE" b="1" dirty="0" err="1"/>
              <a:t>substances</a:t>
            </a:r>
            <a:r>
              <a:rPr lang="de-DE" b="1" dirty="0"/>
              <a:t> </a:t>
            </a:r>
          </a:p>
          <a:p>
            <a:r>
              <a:rPr lang="de-DE" b="1" dirty="0" err="1"/>
              <a:t>are</a:t>
            </a:r>
            <a:r>
              <a:rPr lang="de-DE" b="1" dirty="0"/>
              <a:t> </a:t>
            </a:r>
            <a:r>
              <a:rPr lang="de-DE" b="1" dirty="0" err="1"/>
              <a:t>integrated</a:t>
            </a:r>
            <a:endParaRPr lang="de-DE" b="1" dirty="0"/>
          </a:p>
        </p:txBody>
      </p:sp>
      <p:sp>
        <p:nvSpPr>
          <p:cNvPr id="10" name="Abgerundetes Rechteck 9"/>
          <p:cNvSpPr/>
          <p:nvPr/>
        </p:nvSpPr>
        <p:spPr>
          <a:xfrm>
            <a:off x="8875312" y="3453963"/>
            <a:ext cx="1524000" cy="730097"/>
          </a:xfrm>
          <a:prstGeom prst="round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INJECTION MOULDING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1" name="Abgerundetes Rechteck 10"/>
          <p:cNvSpPr/>
          <p:nvPr/>
        </p:nvSpPr>
        <p:spPr>
          <a:xfrm>
            <a:off x="5654845" y="2290892"/>
            <a:ext cx="1524000" cy="730097"/>
          </a:xfrm>
          <a:prstGeom prst="round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err="1" smtClean="0">
                <a:solidFill>
                  <a:schemeClr val="tx1"/>
                </a:solidFill>
              </a:rPr>
              <a:t>Dyes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2" name="Abgerundetes Rechteck 11"/>
          <p:cNvSpPr/>
          <p:nvPr/>
        </p:nvSpPr>
        <p:spPr>
          <a:xfrm>
            <a:off x="3998504" y="2290893"/>
            <a:ext cx="1524000" cy="730097"/>
          </a:xfrm>
          <a:prstGeom prst="round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Release Agent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449181" y="4673745"/>
            <a:ext cx="9143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err="1" smtClean="0"/>
              <a:t>direct</a:t>
            </a:r>
            <a:endParaRPr lang="de-DE" b="1" dirty="0"/>
          </a:p>
        </p:txBody>
      </p:sp>
      <p:sp>
        <p:nvSpPr>
          <p:cNvPr id="14" name="Textfeld 13"/>
          <p:cNvSpPr txBox="1"/>
          <p:nvPr/>
        </p:nvSpPr>
        <p:spPr>
          <a:xfrm>
            <a:off x="437152" y="5581878"/>
            <a:ext cx="11149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err="1" smtClean="0"/>
              <a:t>indirect</a:t>
            </a:r>
            <a:endParaRPr lang="de-DE" b="1" dirty="0"/>
          </a:p>
        </p:txBody>
      </p:sp>
      <p:sp>
        <p:nvSpPr>
          <p:cNvPr id="15" name="Abgerundetes Rechteck 14"/>
          <p:cNvSpPr/>
          <p:nvPr/>
        </p:nvSpPr>
        <p:spPr>
          <a:xfrm>
            <a:off x="7226982" y="5439136"/>
            <a:ext cx="1524000" cy="730097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TRANSPORT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6" name="Abgerundetes Rechteck 15"/>
          <p:cNvSpPr/>
          <p:nvPr/>
        </p:nvSpPr>
        <p:spPr>
          <a:xfrm>
            <a:off x="8835204" y="5439136"/>
            <a:ext cx="1524000" cy="730097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TRANSPORT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7" name="Abgerundetes Rechteck 16"/>
          <p:cNvSpPr/>
          <p:nvPr/>
        </p:nvSpPr>
        <p:spPr>
          <a:xfrm>
            <a:off x="10443426" y="5443850"/>
            <a:ext cx="1524000" cy="730097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TRANSPORT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8" name="Abgerundetes Rechteck 17"/>
          <p:cNvSpPr/>
          <p:nvPr/>
        </p:nvSpPr>
        <p:spPr>
          <a:xfrm>
            <a:off x="5654845" y="5439136"/>
            <a:ext cx="1524000" cy="730097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TRANSPORT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9" name="Abgerundetes Rechteck 18"/>
          <p:cNvSpPr/>
          <p:nvPr/>
        </p:nvSpPr>
        <p:spPr>
          <a:xfrm>
            <a:off x="1491922" y="4455046"/>
            <a:ext cx="2253884" cy="730097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err="1" smtClean="0">
                <a:solidFill>
                  <a:schemeClr val="tx1"/>
                </a:solidFill>
              </a:rPr>
              <a:t>Machine</a:t>
            </a:r>
            <a:r>
              <a:rPr lang="de-DE" b="1" dirty="0" smtClean="0">
                <a:solidFill>
                  <a:schemeClr val="tx1"/>
                </a:solidFill>
              </a:rPr>
              <a:t> System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20" name="Abgerundetes Rechteck 19"/>
          <p:cNvSpPr/>
          <p:nvPr/>
        </p:nvSpPr>
        <p:spPr>
          <a:xfrm>
            <a:off x="8634686" y="4476580"/>
            <a:ext cx="2253884" cy="730097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err="1">
                <a:solidFill>
                  <a:schemeClr val="tx1"/>
                </a:solidFill>
              </a:rPr>
              <a:t>Machine</a:t>
            </a:r>
            <a:r>
              <a:rPr lang="de-DE" b="1" dirty="0">
                <a:solidFill>
                  <a:schemeClr val="tx1"/>
                </a:solidFill>
              </a:rPr>
              <a:t> System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21" name="Abgerundetes Rechteck 20"/>
          <p:cNvSpPr/>
          <p:nvPr/>
        </p:nvSpPr>
        <p:spPr>
          <a:xfrm>
            <a:off x="6268480" y="4486141"/>
            <a:ext cx="2253884" cy="730097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err="1">
                <a:solidFill>
                  <a:schemeClr val="tx1"/>
                </a:solidFill>
              </a:rPr>
              <a:t>Machine</a:t>
            </a:r>
            <a:r>
              <a:rPr lang="de-DE" b="1" dirty="0">
                <a:solidFill>
                  <a:schemeClr val="tx1"/>
                </a:solidFill>
              </a:rPr>
              <a:t> System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22" name="Abgerundetes Rechteck 21"/>
          <p:cNvSpPr/>
          <p:nvPr/>
        </p:nvSpPr>
        <p:spPr>
          <a:xfrm>
            <a:off x="3902274" y="4486141"/>
            <a:ext cx="2253884" cy="730097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err="1">
                <a:solidFill>
                  <a:schemeClr val="tx1"/>
                </a:solidFill>
              </a:rPr>
              <a:t>Machine</a:t>
            </a:r>
            <a:r>
              <a:rPr lang="de-DE" b="1" dirty="0">
                <a:solidFill>
                  <a:schemeClr val="tx1"/>
                </a:solidFill>
              </a:rPr>
              <a:t> System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23" name="Abgerundetes Rechteck 22"/>
          <p:cNvSpPr/>
          <p:nvPr/>
        </p:nvSpPr>
        <p:spPr>
          <a:xfrm>
            <a:off x="3074073" y="5439136"/>
            <a:ext cx="1524000" cy="730097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Controlling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24" name="Abgerundetes Rechteck 23"/>
          <p:cNvSpPr/>
          <p:nvPr/>
        </p:nvSpPr>
        <p:spPr>
          <a:xfrm>
            <a:off x="1465851" y="5443850"/>
            <a:ext cx="1524000" cy="730097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Marketing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25" name="Pfeil nach rechts 24"/>
          <p:cNvSpPr/>
          <p:nvPr/>
        </p:nvSpPr>
        <p:spPr>
          <a:xfrm>
            <a:off x="11389896" y="2123086"/>
            <a:ext cx="561473" cy="310583"/>
          </a:xfrm>
          <a:prstGeom prst="rightArrow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Pfeil nach rechts 25"/>
          <p:cNvSpPr/>
          <p:nvPr/>
        </p:nvSpPr>
        <p:spPr>
          <a:xfrm>
            <a:off x="11389897" y="1271508"/>
            <a:ext cx="561473" cy="282348"/>
          </a:xfrm>
          <a:prstGeom prst="rightArrow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Pfeil nach rechts 26"/>
          <p:cNvSpPr/>
          <p:nvPr/>
        </p:nvSpPr>
        <p:spPr>
          <a:xfrm>
            <a:off x="11389898" y="862498"/>
            <a:ext cx="561473" cy="310583"/>
          </a:xfrm>
          <a:prstGeom prst="rightArrow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Pfeil nach rechts 27"/>
          <p:cNvSpPr/>
          <p:nvPr/>
        </p:nvSpPr>
        <p:spPr>
          <a:xfrm>
            <a:off x="11381875" y="1684900"/>
            <a:ext cx="561473" cy="310583"/>
          </a:xfrm>
          <a:prstGeom prst="rightArrow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Pfeil nach rechts 28"/>
          <p:cNvSpPr/>
          <p:nvPr/>
        </p:nvSpPr>
        <p:spPr>
          <a:xfrm>
            <a:off x="11381874" y="3382036"/>
            <a:ext cx="561473" cy="310583"/>
          </a:xfrm>
          <a:prstGeom prst="rightArrow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Pfeil nach rechts 29"/>
          <p:cNvSpPr/>
          <p:nvPr/>
        </p:nvSpPr>
        <p:spPr>
          <a:xfrm>
            <a:off x="11397919" y="2514768"/>
            <a:ext cx="561473" cy="282348"/>
          </a:xfrm>
          <a:prstGeom prst="rightArrow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" name="Pfeil nach rechts 30"/>
          <p:cNvSpPr/>
          <p:nvPr/>
        </p:nvSpPr>
        <p:spPr>
          <a:xfrm>
            <a:off x="11389897" y="2928160"/>
            <a:ext cx="561473" cy="310583"/>
          </a:xfrm>
          <a:prstGeom prst="rightArrow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3" name="Abgerundetes Rechteck 32"/>
          <p:cNvSpPr/>
          <p:nvPr/>
        </p:nvSpPr>
        <p:spPr>
          <a:xfrm>
            <a:off x="7760363" y="990446"/>
            <a:ext cx="1774981" cy="730097"/>
          </a:xfrm>
          <a:prstGeom prst="roundRect">
            <a:avLst/>
          </a:prstGeom>
          <a:solidFill>
            <a:schemeClr val="bg2">
              <a:lumMod val="5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KONSUMPTION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34" name="Abgerundetes Rechteck 33"/>
          <p:cNvSpPr/>
          <p:nvPr/>
        </p:nvSpPr>
        <p:spPr>
          <a:xfrm>
            <a:off x="5853745" y="997435"/>
            <a:ext cx="1748599" cy="730097"/>
          </a:xfrm>
          <a:prstGeom prst="roundRect">
            <a:avLst/>
          </a:prstGeom>
          <a:solidFill>
            <a:schemeClr val="bg2">
              <a:lumMod val="5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TRADE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32" name="Abgerundetes Rechteck 31"/>
          <p:cNvSpPr/>
          <p:nvPr/>
        </p:nvSpPr>
        <p:spPr>
          <a:xfrm>
            <a:off x="2378249" y="2296733"/>
            <a:ext cx="1524000" cy="730097"/>
          </a:xfrm>
          <a:prstGeom prst="round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PP-Granulate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35" name="Abgerundetes Rechteck 34"/>
          <p:cNvSpPr/>
          <p:nvPr/>
        </p:nvSpPr>
        <p:spPr>
          <a:xfrm>
            <a:off x="3236504" y="3352981"/>
            <a:ext cx="1524000" cy="730097"/>
          </a:xfrm>
          <a:prstGeom prst="round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Storage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36" name="Abgerundetes Rechteck 35"/>
          <p:cNvSpPr/>
          <p:nvPr/>
        </p:nvSpPr>
        <p:spPr>
          <a:xfrm>
            <a:off x="1519994" y="3352982"/>
            <a:ext cx="1524000" cy="730097"/>
          </a:xfrm>
          <a:prstGeom prst="round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94032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78</Words>
  <Application>Microsoft Office PowerPoint</Application>
  <PresentationFormat>Breitbild</PresentationFormat>
  <Paragraphs>56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</vt:lpstr>
      <vt:lpstr>Supply Chain Wertschöpfungskette</vt:lpstr>
      <vt:lpstr>PowerPoint-Präsentation</vt:lpstr>
      <vt:lpstr>PowerPoint-Präsentation</vt:lpstr>
    </vt:vector>
  </TitlesOfParts>
  <Company>uni-bremen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Wertschöpfungsketten</dc:title>
  <dc:creator>Antje</dc:creator>
  <cp:lastModifiedBy>Antje</cp:lastModifiedBy>
  <cp:revision>18</cp:revision>
  <dcterms:created xsi:type="dcterms:W3CDTF">2021-10-04T11:46:50Z</dcterms:created>
  <dcterms:modified xsi:type="dcterms:W3CDTF">2022-12-14T14:26:19Z</dcterms:modified>
</cp:coreProperties>
</file>