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8" r:id="rId3"/>
  </p:sldIdLst>
  <p:sldSz cx="10691813" cy="1511935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D1C24"/>
    <a:srgbClr val="003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34" d="100"/>
          <a:sy n="34" d="100"/>
        </p:scale>
        <p:origin x="20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B4B8-EB8F-431B-B528-1390F433D26E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597D-0753-4F6A-8E57-C694854631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3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B4B8-EB8F-431B-B528-1390F433D26E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597D-0753-4F6A-8E57-C694854631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55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B4B8-EB8F-431B-B528-1390F433D26E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597D-0753-4F6A-8E57-C694854631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39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B4B8-EB8F-431B-B528-1390F433D26E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597D-0753-4F6A-8E57-C694854631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2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B4B8-EB8F-431B-B528-1390F433D26E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597D-0753-4F6A-8E57-C694854631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54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B4B8-EB8F-431B-B528-1390F433D26E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597D-0753-4F6A-8E57-C694854631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96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B4B8-EB8F-431B-B528-1390F433D26E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597D-0753-4F6A-8E57-C694854631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943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B4B8-EB8F-431B-B528-1390F433D26E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597D-0753-4F6A-8E57-C694854631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85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B4B8-EB8F-431B-B528-1390F433D26E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597D-0753-4F6A-8E57-C694854631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28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B4B8-EB8F-431B-B528-1390F433D26E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597D-0753-4F6A-8E57-C694854631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19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B4B8-EB8F-431B-B528-1390F433D26E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A597D-0753-4F6A-8E57-C694854631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01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9B4B8-EB8F-431B-B528-1390F433D26E}" type="datetimeFigureOut">
              <a:rPr lang="de-DE" smtClean="0"/>
              <a:t>30.09.2020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A597D-0753-4F6A-8E57-C694854631F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10691813" cy="455274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0" y="13004683"/>
            <a:ext cx="5867400" cy="21342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554934" y="13348550"/>
            <a:ext cx="5143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smtClean="0">
                <a:solidFill>
                  <a:schemeClr val="bg1"/>
                </a:solidFill>
              </a:rPr>
              <a:t>GEMEINSAM GEGEN CORONA!</a:t>
            </a:r>
            <a:endParaRPr lang="de-DE" sz="4800" b="1" dirty="0">
              <a:solidFill>
                <a:schemeClr val="bg1"/>
              </a:solidFill>
            </a:endParaRPr>
          </a:p>
        </p:txBody>
      </p:sp>
      <p:sp>
        <p:nvSpPr>
          <p:cNvPr id="10" name="Gleichschenkliges Dreieck 9"/>
          <p:cNvSpPr/>
          <p:nvPr userDrawn="1"/>
        </p:nvSpPr>
        <p:spPr>
          <a:xfrm rot="5400000">
            <a:off x="5178367" y="13692069"/>
            <a:ext cx="2114666" cy="736600"/>
          </a:xfrm>
          <a:prstGeom prst="triangle">
            <a:avLst>
              <a:gd name="adj" fmla="val 4948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050" y="13539629"/>
            <a:ext cx="2804694" cy="104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0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577312" y="384619"/>
            <a:ext cx="95371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800" b="1" dirty="0" smtClean="0">
                <a:solidFill>
                  <a:schemeClr val="bg1"/>
                </a:solidFill>
              </a:rPr>
              <a:t>DANKE, DASS SIE WÄHREND UND NACH DER SITZUNG LÜFTEN!</a:t>
            </a:r>
            <a:endParaRPr lang="de-DE" sz="7800" b="1" dirty="0">
              <a:solidFill>
                <a:schemeClr val="bg1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534" y="3710922"/>
            <a:ext cx="6028739" cy="6028739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203" y="8796913"/>
            <a:ext cx="3073399" cy="307327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1" y="11631475"/>
            <a:ext cx="106918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/>
              <a:t>A</a:t>
            </a:r>
            <a:r>
              <a:rPr lang="de-DE" sz="6000" b="1" dirty="0" smtClean="0"/>
              <a:t>lle 20 Min. </a:t>
            </a:r>
            <a:r>
              <a:rPr lang="de-DE" sz="6000" b="1" dirty="0"/>
              <a:t>m</a:t>
            </a:r>
            <a:r>
              <a:rPr lang="de-DE" sz="6000" b="1" dirty="0" smtClean="0"/>
              <a:t>ind. 3-10 Min.</a:t>
            </a:r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60434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/>
          <p:cNvSpPr txBox="1"/>
          <p:nvPr/>
        </p:nvSpPr>
        <p:spPr>
          <a:xfrm>
            <a:off x="577312" y="384619"/>
            <a:ext cx="95371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</a:rPr>
              <a:t>DANKE, DASS SIE REGELMÄSSIG LÜFTEN!</a:t>
            </a:r>
            <a:endParaRPr lang="de-DE" sz="8000" b="1" dirty="0">
              <a:solidFill>
                <a:schemeClr val="bg1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534" y="3710922"/>
            <a:ext cx="6028739" cy="6028739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203" y="8796913"/>
            <a:ext cx="3073399" cy="307327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1" y="11631475"/>
            <a:ext cx="106918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/>
              <a:t>A</a:t>
            </a:r>
            <a:r>
              <a:rPr lang="de-DE" sz="6000" b="1" dirty="0" smtClean="0"/>
              <a:t>lle 60 Min. </a:t>
            </a:r>
            <a:r>
              <a:rPr lang="de-DE" sz="6000" b="1" dirty="0"/>
              <a:t>m</a:t>
            </a:r>
            <a:r>
              <a:rPr lang="de-DE" sz="6000" b="1" dirty="0" smtClean="0"/>
              <a:t>ind. 3-10 Min.</a:t>
            </a:r>
            <a:endParaRPr lang="de-DE" sz="4000" b="1" dirty="0"/>
          </a:p>
        </p:txBody>
      </p:sp>
    </p:spTree>
    <p:extLst>
      <p:ext uri="{BB962C8B-B14F-4D97-AF65-F5344CB8AC3E}">
        <p14:creationId xmlns:p14="http://schemas.microsoft.com/office/powerpoint/2010/main" val="41999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</Words>
  <Application>Microsoft Office PowerPoint</Application>
  <PresentationFormat>Benutzerdefiniert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Link, Gero (Finanzen, 34-16)</dc:creator>
  <cp:lastModifiedBy>Schüler, Brigitte (GPR)</cp:lastModifiedBy>
  <cp:revision>62</cp:revision>
  <cp:lastPrinted>2020-04-28T11:28:15Z</cp:lastPrinted>
  <dcterms:created xsi:type="dcterms:W3CDTF">2020-04-22T15:45:28Z</dcterms:created>
  <dcterms:modified xsi:type="dcterms:W3CDTF">2020-09-30T07:16:06Z</dcterms:modified>
</cp:coreProperties>
</file>